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A7A4-ED5C-41E3-9833-C99212D9134C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44463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فوائد ومضار الدفاع عن المنطقة: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 err="1"/>
              <a:t>اولا</a:t>
            </a:r>
            <a:r>
              <a:rPr lang="ar-IQ" b="1" dirty="0"/>
              <a:t> : فوائد الدفاع عن المنطقة 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929618" cy="43577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1-في الدفاع عن المنطقة يوضع كل لاعب في المكان الملائم لقدراته الدفاعية فيكون موضع اللاعبين طويلي القامة </a:t>
            </a:r>
            <a:r>
              <a:rPr lang="ar-IQ" dirty="0" err="1">
                <a:solidFill>
                  <a:schemeClr val="tx1"/>
                </a:solidFill>
              </a:rPr>
              <a:t>الى</a:t>
            </a:r>
            <a:r>
              <a:rPr lang="ar-IQ" dirty="0">
                <a:solidFill>
                  <a:schemeClr val="tx1"/>
                </a:solidFill>
              </a:rPr>
              <a:t> الخلف قرب السلة لضمان حصولهم على اكبر نسبة من الكرات المرتدة من الهدف ويكون موضع اللاعبين قصار القامة سريعي الحركة في الخط الدفاعي </a:t>
            </a:r>
            <a:r>
              <a:rPr lang="ar-IQ" dirty="0" err="1">
                <a:solidFill>
                  <a:schemeClr val="tx1"/>
                </a:solidFill>
              </a:rPr>
              <a:t>الامامي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2-في هذه الطريقة يمكن تغطية الضعف الفردي في الدفاع لان المسؤولية تكون جماعية فذا </a:t>
            </a:r>
            <a:r>
              <a:rPr lang="ar-IQ" dirty="0" err="1">
                <a:solidFill>
                  <a:schemeClr val="tx1"/>
                </a:solidFill>
              </a:rPr>
              <a:t>اخطا</a:t>
            </a:r>
            <a:r>
              <a:rPr lang="ar-IQ" dirty="0">
                <a:solidFill>
                  <a:schemeClr val="tx1"/>
                </a:solidFill>
              </a:rPr>
              <a:t> لاعب في الدفاع عن المنطقة يغطي زميله </a:t>
            </a:r>
            <a:r>
              <a:rPr lang="ar-IQ" dirty="0" err="1">
                <a:solidFill>
                  <a:schemeClr val="tx1"/>
                </a:solidFill>
              </a:rPr>
              <a:t>الاقرب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3-قلة </a:t>
            </a:r>
            <a:r>
              <a:rPr lang="ar-IQ" dirty="0" err="1">
                <a:solidFill>
                  <a:schemeClr val="tx1"/>
                </a:solidFill>
              </a:rPr>
              <a:t>الاخطاء</a:t>
            </a:r>
            <a:r>
              <a:rPr lang="ar-IQ" dirty="0">
                <a:solidFill>
                  <a:schemeClr val="tx1"/>
                </a:solidFill>
              </a:rPr>
              <a:t> الشخصية.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4-يمكن تكوين مثل دفاعي قوي يسهل عملية الاستيلاء على الكرات المرتدة من اللوحة عند </a:t>
            </a:r>
            <a:r>
              <a:rPr lang="ar-IQ" dirty="0" err="1">
                <a:solidFill>
                  <a:schemeClr val="tx1"/>
                </a:solidFill>
              </a:rPr>
              <a:t>التهديف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5-يصعب على الفريق المضاد </a:t>
            </a:r>
            <a:r>
              <a:rPr lang="ar-IQ" dirty="0" err="1"/>
              <a:t>التهديف</a:t>
            </a:r>
            <a:r>
              <a:rPr lang="ar-IQ" dirty="0"/>
              <a:t> من مسافات قريبة </a:t>
            </a:r>
            <a:r>
              <a:rPr lang="ar-IQ" dirty="0" err="1"/>
              <a:t>او</a:t>
            </a:r>
            <a:r>
              <a:rPr lang="ar-IQ" dirty="0"/>
              <a:t> متوسطة </a:t>
            </a:r>
            <a:r>
              <a:rPr lang="ar-IQ" dirty="0" err="1"/>
              <a:t>اذا</a:t>
            </a:r>
            <a:r>
              <a:rPr lang="ar-IQ" dirty="0"/>
              <a:t> استعمل الفريق طريقة الدفاع عن المنطقة.</a:t>
            </a:r>
            <a:endParaRPr lang="en-US" dirty="0"/>
          </a:p>
          <a:p>
            <a:r>
              <a:rPr lang="ar-IQ" dirty="0"/>
              <a:t>6-يعتبر قاعدة قوية لتنظيم الهجوم السريع.</a:t>
            </a:r>
            <a:endParaRPr lang="en-US" dirty="0"/>
          </a:p>
          <a:p>
            <a:r>
              <a:rPr lang="ar-IQ" dirty="0"/>
              <a:t>7-لا تتعرض هذه الطريقة من الدفاع </a:t>
            </a:r>
            <a:r>
              <a:rPr lang="ar-IQ" dirty="0" err="1"/>
              <a:t>الى</a:t>
            </a:r>
            <a:r>
              <a:rPr lang="ar-IQ" dirty="0"/>
              <a:t> المناورات الهجومية الكثيرة المستعملة من قبل الفريق بعكس الدفاع الشخصي رجل لرجل.</a:t>
            </a:r>
            <a:endParaRPr lang="en-US" dirty="0"/>
          </a:p>
          <a:p>
            <a:r>
              <a:rPr lang="ar-IQ" dirty="0"/>
              <a:t>8-يمكن استخدام هذه الطريقة من الدفاع كطريقة استكشافية لمعرفة قوة وضعف الفريق المضاد </a:t>
            </a:r>
            <a:r>
              <a:rPr lang="ar-IQ" dirty="0" err="1"/>
              <a:t>او</a:t>
            </a:r>
            <a:r>
              <a:rPr lang="ar-IQ" dirty="0"/>
              <a:t> معرفة خطة هجومه.</a:t>
            </a:r>
            <a:endParaRPr lang="en-US" dirty="0"/>
          </a:p>
          <a:p>
            <a:r>
              <a:rPr lang="ar-IQ" dirty="0"/>
              <a:t>9-</a:t>
            </a:r>
            <a:r>
              <a:rPr lang="ar-IQ" dirty="0" err="1"/>
              <a:t>لايحتاج</a:t>
            </a:r>
            <a:r>
              <a:rPr lang="ar-IQ" dirty="0"/>
              <a:t> الفريق الذي يستخدم هذا النوع من الدفاع </a:t>
            </a:r>
            <a:r>
              <a:rPr lang="ar-IQ" dirty="0" err="1"/>
              <a:t>الى</a:t>
            </a:r>
            <a:r>
              <a:rPr lang="ar-IQ" dirty="0"/>
              <a:t> لياقة بدنية عالية.</a:t>
            </a:r>
            <a:endParaRPr lang="en-US" dirty="0"/>
          </a:p>
          <a:p>
            <a:r>
              <a:rPr lang="ar-IQ" dirty="0"/>
              <a:t>10-يستطيع لاعبوا الدفاع عن المنطقة </a:t>
            </a:r>
            <a:r>
              <a:rPr lang="ar-IQ" dirty="0" err="1"/>
              <a:t>ايقاف</a:t>
            </a:r>
            <a:r>
              <a:rPr lang="ar-IQ" dirty="0"/>
              <a:t> الرميات القصيرة غير المركزة.</a:t>
            </a:r>
            <a:endParaRPr lang="en-US" dirty="0"/>
          </a:p>
          <a:p>
            <a:r>
              <a:rPr lang="ar-IQ" dirty="0"/>
              <a:t>11-انه دفاع فعال ضد الفري الضعيف بالمناورات.</a:t>
            </a:r>
            <a:endParaRPr lang="en-US" dirty="0"/>
          </a:p>
          <a:p>
            <a:r>
              <a:rPr lang="ar-IQ" dirty="0"/>
              <a:t>12-يضغط على الفري المهاجم </a:t>
            </a:r>
            <a:r>
              <a:rPr lang="ar-IQ" dirty="0" err="1"/>
              <a:t>للتهديف</a:t>
            </a:r>
            <a:r>
              <a:rPr lang="ar-IQ" dirty="0"/>
              <a:t> من البعيد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ثانيا : مساوئ الدفاع عن المنطقة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1-ضعيف ضد </a:t>
            </a:r>
            <a:r>
              <a:rPr lang="ar-IQ" dirty="0" err="1"/>
              <a:t>التهديف</a:t>
            </a:r>
            <a:r>
              <a:rPr lang="ar-IQ" dirty="0"/>
              <a:t> من المسافات البعيدة.</a:t>
            </a:r>
            <a:endParaRPr lang="en-US" dirty="0"/>
          </a:p>
          <a:p>
            <a:r>
              <a:rPr lang="ar-IQ" dirty="0"/>
              <a:t>2-ضعيف ضد خطة الهجوم المنظم .</a:t>
            </a:r>
            <a:endParaRPr lang="en-US" dirty="0"/>
          </a:p>
          <a:p>
            <a:r>
              <a:rPr lang="ar-IQ" dirty="0"/>
              <a:t>3-يستطيع الفريق المهاجم </a:t>
            </a:r>
            <a:r>
              <a:rPr lang="ar-IQ" dirty="0" err="1"/>
              <a:t>ان</a:t>
            </a:r>
            <a:r>
              <a:rPr lang="ar-IQ" dirty="0"/>
              <a:t> ينظم خططه بدون </a:t>
            </a:r>
            <a:r>
              <a:rPr lang="ar-IQ" dirty="0" err="1"/>
              <a:t>اعاة</a:t>
            </a:r>
            <a:r>
              <a:rPr lang="ar-IQ" dirty="0"/>
              <a:t> ضد الدفاع عن </a:t>
            </a:r>
            <a:r>
              <a:rPr lang="ar-IQ" dirty="0" err="1"/>
              <a:t>المنطة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4-</a:t>
            </a:r>
            <a:r>
              <a:rPr lang="ar-IQ" dirty="0" err="1"/>
              <a:t>اذا</a:t>
            </a:r>
            <a:r>
              <a:rPr lang="ar-IQ" dirty="0"/>
              <a:t> خرج احد الفريق المدافع بهذه الطريقة </a:t>
            </a:r>
            <a:r>
              <a:rPr lang="ar-IQ" dirty="0" err="1"/>
              <a:t>لايقاف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من بعيد </a:t>
            </a:r>
            <a:r>
              <a:rPr lang="ar-IQ" dirty="0" err="1"/>
              <a:t>امكن</a:t>
            </a:r>
            <a:r>
              <a:rPr lang="ar-IQ" dirty="0"/>
              <a:t> الفريق المضاد كسر الدفاع لان المنطقة تتسع وتصبح مكشوفة </a:t>
            </a:r>
            <a:r>
              <a:rPr lang="ar-IQ" dirty="0" err="1"/>
              <a:t>امام</a:t>
            </a:r>
            <a:r>
              <a:rPr lang="ar-IQ" dirty="0"/>
              <a:t> الهجوم </a:t>
            </a:r>
            <a:r>
              <a:rPr lang="ar-IQ" dirty="0" err="1"/>
              <a:t>باحدى</a:t>
            </a:r>
            <a:r>
              <a:rPr lang="ar-IQ" dirty="0"/>
              <a:t> </a:t>
            </a:r>
            <a:r>
              <a:rPr lang="ar-IQ" dirty="0" err="1"/>
              <a:t>اجزائها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5-يكون الدفاع عن المنطقة ضعيف ضد الفريق السريع بفي نقل الكرات.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ar-IQ" dirty="0"/>
              <a:t>6-يكون لاعبو الدفاع عن المنطقة كسولين بحجة انه يرحهم من مسؤولية الدفاع الفردي.</a:t>
            </a:r>
            <a:endParaRPr lang="en-US" dirty="0"/>
          </a:p>
          <a:p>
            <a:r>
              <a:rPr lang="ar-IQ" dirty="0"/>
              <a:t>7-لاعتبر هذا النوع من الدفاع قويا ضد المهاجمين الفعالين المتحركين بسرعة.</a:t>
            </a:r>
            <a:endParaRPr lang="en-US" dirty="0"/>
          </a:p>
          <a:p>
            <a:r>
              <a:rPr lang="ar-IQ" dirty="0"/>
              <a:t>8-</a:t>
            </a:r>
            <a:r>
              <a:rPr lang="ar-IQ" dirty="0" err="1"/>
              <a:t>اذا</a:t>
            </a:r>
            <a:r>
              <a:rPr lang="ar-IQ" dirty="0"/>
              <a:t> كان الفريق </a:t>
            </a:r>
            <a:r>
              <a:rPr lang="ar-IQ" dirty="0" err="1"/>
              <a:t>لايجيد</a:t>
            </a:r>
            <a:r>
              <a:rPr lang="ar-IQ" dirty="0"/>
              <a:t> غير دفاع المنطقة وكان الفريق المضاد متقدما بالنقاط فان الخسارة تكون من نصيب الفريق.</a:t>
            </a:r>
            <a:endParaRPr lang="en-US" dirty="0"/>
          </a:p>
          <a:p>
            <a:r>
              <a:rPr lang="ar-IQ" dirty="0"/>
              <a:t>9-انه دفاع ضعيف ضد الفريق الذي يستعمل مناولات قصيرة والذي يحصل </a:t>
            </a:r>
            <a:r>
              <a:rPr lang="ar-IQ" dirty="0" err="1"/>
              <a:t>تهديفات</a:t>
            </a:r>
            <a:r>
              <a:rPr lang="ar-IQ" dirty="0"/>
              <a:t> قصيرة.</a:t>
            </a:r>
            <a:endParaRPr lang="en-US" dirty="0"/>
          </a:p>
          <a:p>
            <a:r>
              <a:rPr lang="ar-IQ" dirty="0"/>
              <a:t>10-انه دفاع ضعيف ضد الهجوم السريع.</a:t>
            </a:r>
            <a:endParaRPr lang="en-US" dirty="0"/>
          </a:p>
          <a:p>
            <a:r>
              <a:rPr lang="ar-IQ" dirty="0"/>
              <a:t>11-يستطيع اللاعب المهاجم الطويل </a:t>
            </a:r>
            <a:r>
              <a:rPr lang="ar-IQ" dirty="0" err="1"/>
              <a:t>او</a:t>
            </a:r>
            <a:r>
              <a:rPr lang="ar-IQ" dirty="0"/>
              <a:t> المهاجم </a:t>
            </a:r>
            <a:r>
              <a:rPr lang="ar-IQ" dirty="0" err="1"/>
              <a:t>البطي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يلعب جيدا ضد دفاع المنطقة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345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فوائد ومضار الدفاع عن المنطقة: اولا : فوائد الدفاع عن المنطقة :</vt:lpstr>
      <vt:lpstr>الشريحة 2</vt:lpstr>
      <vt:lpstr>ثانيا : مساوئ الدفاع عن المنطقة: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فوائد ومضار الدفاع عن المنطقة: اولا : فوائد الدفاع عن المنطقة :</dc:title>
  <dc:creator>KING</dc:creator>
  <cp:lastModifiedBy>Wisam</cp:lastModifiedBy>
  <cp:revision>1</cp:revision>
  <dcterms:created xsi:type="dcterms:W3CDTF">2018-12-11T20:27:29Z</dcterms:created>
  <dcterms:modified xsi:type="dcterms:W3CDTF">2018-12-10T11:10:48Z</dcterms:modified>
</cp:coreProperties>
</file>